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1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 lvl="0">
      <a:defRPr lang="ru-RU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3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9414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3469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195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714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6348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2338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6619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712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0454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84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0888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DD0A2-0575-42D2-A272-2866A38B711B}" type="datetimeFigureOut">
              <a:rPr lang="ru-RU" smtClean="0"/>
              <a:t>05.05.2025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900B4-B30A-46F2-8B55-12D742E4BB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92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00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B0FA21F-7D32-4759-8BA9-BAC8A1A3B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93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46477FF-8AAD-438E-A49E-7CC41625F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562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987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348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8C24E7F-8212-4B8B-8032-93119CF89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68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E1E704FC-342A-4213-8B99-BF8C4FF56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39995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52F112-5DF6-4495-88BD-3649444D2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егистрация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30378" y="411000"/>
            <a:ext cx="3395662" cy="6035999"/>
          </a:xfrm>
        </p:spPr>
      </p:pic>
    </p:spTree>
    <p:extLst>
      <p:ext uri="{BB962C8B-B14F-4D97-AF65-F5344CB8AC3E}">
        <p14:creationId xmlns:p14="http://schemas.microsoft.com/office/powerpoint/2010/main" val="413546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05B80DF-0FE0-4B02-B5C7-AB56FDED1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IMG_074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22407" y="529859"/>
            <a:ext cx="3329622" cy="5798281"/>
          </a:xfrm>
        </p:spPr>
      </p:pic>
    </p:spTree>
    <p:extLst>
      <p:ext uri="{BB962C8B-B14F-4D97-AF65-F5344CB8AC3E}">
        <p14:creationId xmlns:p14="http://schemas.microsoft.com/office/powerpoint/2010/main" val="424307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3332305-7AD1-48E8-9383-324AC95115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Авторизация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73253" y="612440"/>
            <a:ext cx="3142297" cy="5633119"/>
          </a:xfrm>
        </p:spPr>
      </p:pic>
    </p:spTree>
    <p:extLst>
      <p:ext uri="{BB962C8B-B14F-4D97-AF65-F5344CB8AC3E}">
        <p14:creationId xmlns:p14="http://schemas.microsoft.com/office/powerpoint/2010/main" val="383329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Меню и всплывашка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09376" y="621665"/>
            <a:ext cx="3171984" cy="5686338"/>
          </a:xfrm>
        </p:spPr>
      </p:pic>
    </p:spTree>
    <p:extLst>
      <p:ext uri="{BB962C8B-B14F-4D97-AF65-F5344CB8AC3E}">
        <p14:creationId xmlns:p14="http://schemas.microsoft.com/office/powerpoint/2010/main" val="384394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94" y="0"/>
            <a:ext cx="12192000" cy="6858000"/>
          </a:xfrm>
          <a:prstGeom prst="rect">
            <a:avLst/>
          </a:prstGeom>
        </p:spPr>
      </p:pic>
      <p:pic>
        <p:nvPicPr>
          <p:cNvPr id="6" name="Календарь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72263" y="617444"/>
            <a:ext cx="3203257" cy="5742400"/>
          </a:xfrm>
        </p:spPr>
      </p:pic>
    </p:spTree>
    <p:extLst>
      <p:ext uri="{BB962C8B-B14F-4D97-AF65-F5344CB8AC3E}">
        <p14:creationId xmlns:p14="http://schemas.microsoft.com/office/powerpoint/2010/main" val="111375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0</Words>
  <Application>Microsoft Office PowerPoint</Application>
  <PresentationFormat>Широкоэкранный</PresentationFormat>
  <Paragraphs>0</Paragraphs>
  <Slides>12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Дмитрий Саввинов</cp:lastModifiedBy>
  <cp:revision>9</cp:revision>
  <dcterms:created xsi:type="dcterms:W3CDTF">2025-05-05T11:28:56Z</dcterms:created>
  <dcterms:modified xsi:type="dcterms:W3CDTF">2025-05-05T22:23:18Z</dcterms:modified>
</cp:coreProperties>
</file>